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7" r:id="rId3"/>
    <p:sldId id="356" r:id="rId4"/>
    <p:sldId id="355" r:id="rId5"/>
    <p:sldId id="348" r:id="rId6"/>
    <p:sldId id="357" r:id="rId7"/>
    <p:sldId id="359" r:id="rId8"/>
    <p:sldId id="358" r:id="rId9"/>
    <p:sldId id="35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79192" autoAdjust="0"/>
  </p:normalViewPr>
  <p:slideViewPr>
    <p:cSldViewPr>
      <p:cViewPr varScale="1">
        <p:scale>
          <a:sx n="96" d="100"/>
          <a:sy n="96" d="100"/>
        </p:scale>
        <p:origin x="-22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7030-3728-4D28-802A-F331A0310E25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EE386-EC34-4A84-BEF8-8A0CDFFCF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5491F1-4FFA-4D25-8C1F-D89F08EE0F5A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E9C99F-03D5-4CBD-930C-FDE3D2393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</a:t>
            </a:r>
            <a:r>
              <a:rPr lang="en-US" baseline="0" dirty="0" smtClean="0"/>
              <a:t> among 5 entities</a:t>
            </a:r>
          </a:p>
          <a:p>
            <a:r>
              <a:rPr lang="en-US" baseline="0" dirty="0" smtClean="0"/>
              <a:t>Started in Jan, so finish in July 2013</a:t>
            </a:r>
          </a:p>
          <a:p>
            <a:r>
              <a:rPr lang="en-US" baseline="0" dirty="0" smtClean="0"/>
              <a:t>Will be talking about the role of each of these groups, and they will all be speaking about their specific components this morning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</a:t>
            </a:r>
            <a:r>
              <a:rPr lang="en-US" baseline="0" dirty="0" smtClean="0"/>
              <a:t> among 5 entities</a:t>
            </a:r>
          </a:p>
          <a:p>
            <a:r>
              <a:rPr lang="en-US" baseline="0" dirty="0" smtClean="0"/>
              <a:t>Started in Jan, so finish in July 2013</a:t>
            </a:r>
          </a:p>
          <a:p>
            <a:r>
              <a:rPr lang="en-US" baseline="0" dirty="0" smtClean="0"/>
              <a:t>Will be talking about the role of each of these groups, and they will all be speaking about their specific components this morning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STAMP has two main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STAMP has two main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STAMP has two main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STAMP has two main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STAMP has two main goals.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9C99F-03D5-4CBD-930C-FDE3D23939B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4495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Alaska Ocean Observing System  ::  www.aoos.org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"/>
          </p:nvPr>
        </p:nvSpPr>
        <p:spPr>
          <a:xfrm>
            <a:off x="152400" y="640080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534150"/>
            <a:ext cx="594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smtClean="0"/>
              <a:t>Alaska Ocean Observing System  ::  </a:t>
            </a:r>
            <a:r>
              <a:rPr lang="en-US" dirty="0" smtClean="0">
                <a:solidFill>
                  <a:schemeClr val="accent2"/>
                </a:solidFill>
              </a:rPr>
              <a:t>www.aoos.org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64E470CE-076E-4AEB-B748-87FA23B1A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52400" y="63436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C74B52-CD39-42B6-AC2A-81CBCA322CD6}" type="datetimeFigureOut">
              <a:rPr lang="en-US" smtClean="0"/>
              <a:pPr/>
              <a:t>10/4/2012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5943600" cy="36512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US" dirty="0" smtClean="0"/>
              <a:t>Alaska Ocean Observing System  ::  </a:t>
            </a:r>
            <a:r>
              <a:rPr lang="en-US" dirty="0" smtClean="0">
                <a:solidFill>
                  <a:schemeClr val="accent2"/>
                </a:solidFill>
              </a:rPr>
              <a:t>www.aoos.org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9" name="Picture 18" descr="AOOS_whitetext.png"/>
          <p:cNvPicPr>
            <a:picLocks noChangeAspect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>
          <a:xfrm>
            <a:off x="95249" y="76200"/>
            <a:ext cx="1428751" cy="381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Rb1W4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.ly/Rb17IX" TargetMode="External"/><Relationship Id="rId4" Type="http://schemas.openxmlformats.org/officeDocument/2006/relationships/hyperlink" Target="http://bit.ly/Rb2kA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axiomalaska.com/spreadsheet/ccc?key=0AjzVw3xK0vRHdEJTeXpYTS04dFI0Rm5tdUNoanNiWm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>
          <a:xfrm>
            <a:off x="152400" y="6432550"/>
            <a:ext cx="2133600" cy="365125"/>
          </a:xfrm>
        </p:spPr>
        <p:txBody>
          <a:bodyPr/>
          <a:lstStyle/>
          <a:p>
            <a:fld id="{BBC74B52-CD39-42B6-AC2A-81CBCA322CD6}" type="datetimeFigureOut">
              <a:rPr lang="en-US" smtClean="0"/>
              <a:pPr/>
              <a:t>10/4/2012</a:t>
            </a:fld>
            <a:endParaRPr lang="en-US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762000"/>
            <a:ext cx="8229600" cy="1219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STAMP:</a:t>
            </a:r>
            <a:r>
              <a:rPr kumimoji="0" lang="en-US" sz="5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Data and Tool Development</a:t>
            </a: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399" y="5486400"/>
            <a:ext cx="7924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Spatial Tools for Arctic Mapping &amp; Planning </a:t>
            </a:r>
          </a:p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April 6, 2012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3" descr="axiom_logo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772400" y="4724400"/>
            <a:ext cx="1225550" cy="1828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67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2" fontAlgn="base"/>
            <a:r>
              <a:rPr lang="en-US" sz="2400" dirty="0" smtClean="0"/>
              <a:t>Progress to date and focus thus far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Coordination and leveraging of existing efforts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Data ingestion to date and future directions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Demo of current Ocean Portal: Arctic Portal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Adaption of approach based upon scoping document and lessons learned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Brief demo of Research Workspace</a:t>
            </a:r>
            <a:endParaRPr lang="en-US" sz="2000" dirty="0" smtClean="0"/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Progress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267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lvl="2" fontAlgn="base"/>
            <a:r>
              <a:rPr lang="en-US" sz="2400" dirty="0" smtClean="0"/>
              <a:t>Tool Development</a:t>
            </a:r>
          </a:p>
          <a:p>
            <a:pPr lvl="3" fontAlgn="base"/>
            <a:r>
              <a:rPr lang="en-US" sz="2300" dirty="0" smtClean="0"/>
              <a:t>Polar projection – All data types (Features, Grids, and Vectors)</a:t>
            </a:r>
          </a:p>
          <a:p>
            <a:pPr lvl="3" fontAlgn="base"/>
            <a:r>
              <a:rPr lang="en-US" sz="2300" dirty="0" smtClean="0"/>
              <a:t>Refine user interface</a:t>
            </a:r>
          </a:p>
          <a:p>
            <a:pPr lvl="3" fontAlgn="base"/>
            <a:r>
              <a:rPr lang="en-US" sz="2300" dirty="0" smtClean="0"/>
              <a:t>Isolate existing data layers in AOOS to expose through the tool (391 layers )</a:t>
            </a:r>
            <a:endParaRPr lang="en-US" sz="1900" dirty="0" smtClean="0"/>
          </a:p>
          <a:p>
            <a:pPr lvl="2" fontAlgn="base"/>
            <a:r>
              <a:rPr lang="en-US" sz="2400" dirty="0" smtClean="0"/>
              <a:t>Establish relationships and coordinate with parallel efforts</a:t>
            </a:r>
            <a:endParaRPr lang="en-US" sz="2000" dirty="0" smtClean="0"/>
          </a:p>
          <a:p>
            <a:pPr lvl="2" fontAlgn="base"/>
            <a:r>
              <a:rPr lang="en-US" sz="2400" dirty="0" smtClean="0"/>
              <a:t>Ingest data.  Focus on types specific to AOOS capabilities.</a:t>
            </a:r>
            <a:endParaRPr lang="en-US" sz="2000" dirty="0" smtClean="0"/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Leveraging of External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Arctic ERMA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NSIDC – Atlas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Cryosphere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Arctic Portal – Circumpolar Bio-Diversity Program (CBMP)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Arctic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other BOEM – Franz Mueter, etc…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PacMars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NPRB Funded Numerical Synthesis of Arctic data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Synthesis of Arctic Research (SOAR) – Literature Synthesis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Data Sets Ingested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NSIDC Sea Ice Concentration  - http://bit.ly/Rb0uzg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HF Radar Archive  - http://bit.ly/Rb21Fp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NWS Sea Ice Drift Forecast  -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http://bit.ly/Rb1W4y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JPL 1 KM Sea Surface Temperature -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http://bit.ly/Rb2kA5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NCEP Skin Temp - http://bit.ly/OPIhc3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IBCAO Bathymetry -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http://bit.ly/Rb17IX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USGS Marine Mammal Boat Surveys (40 Species) http://bit.ly/Rb31JO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NSIDC – Atlas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Cryosphere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(94 Layers)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Arctic Portal (CBMP)– Circumpolar Bio-Diversity Program (16 Layers)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Data Ingestion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ERMA data layers -</a:t>
            </a:r>
            <a:r>
              <a:rPr lang="en-US" dirty="0" smtClean="0">
                <a:hlinkClick r:id="rId3"/>
              </a:rPr>
              <a:t>https://docs.google.com/a/axiomalaska.com/spreadsheet/ccc?key=0AjzVw3xK0vRHdEJTeXpYTS04dFI0Rm5tdUNoanNiWmc#gid=0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Arctic Portal and NSIDC </a:t>
            </a:r>
            <a:r>
              <a:rPr lang="en-US" dirty="0" err="1" smtClean="0"/>
              <a:t>Cryosphere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Arctic </a:t>
            </a:r>
            <a:r>
              <a:rPr lang="en-US" dirty="0" err="1" smtClean="0"/>
              <a:t>Shorezone</a:t>
            </a:r>
            <a:r>
              <a:rPr lang="en-US" dirty="0" smtClean="0"/>
              <a:t> (Waiting on Nuka)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Data from project partners (ISER and ACCAP)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Isolate additional habitat, biology, etc….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Adaption….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55000" lnSpcReduction="20000"/>
          </a:bodyPr>
          <a:lstStyle/>
          <a:p>
            <a:pPr marL="514350" indent="-514350"/>
            <a:r>
              <a:rPr lang="en-US" sz="4000" dirty="0" smtClean="0"/>
              <a:t>Realization:  There’s a large amount of data relevant to planning in the Arctic which does not lend itself to be visualized on a map…</a:t>
            </a:r>
          </a:p>
          <a:p>
            <a:pPr marL="880110" lvl="1" indent="-514350"/>
            <a:r>
              <a:rPr lang="en-US" sz="4000" dirty="0" smtClean="0"/>
              <a:t>Reports and analysis</a:t>
            </a:r>
          </a:p>
          <a:p>
            <a:pPr marL="880110" lvl="1" indent="-514350"/>
            <a:r>
              <a:rPr lang="en-US" sz="4000" dirty="0" smtClean="0"/>
              <a:t>Project data sets</a:t>
            </a:r>
          </a:p>
          <a:p>
            <a:pPr marL="880110" lvl="1" indent="-514350"/>
            <a:r>
              <a:rPr lang="en-US" sz="4000" dirty="0" smtClean="0"/>
              <a:t>Expert opinions</a:t>
            </a:r>
          </a:p>
          <a:p>
            <a:pPr marL="514350" indent="-514350"/>
            <a:r>
              <a:rPr lang="en-US" sz="4000" dirty="0" smtClean="0"/>
              <a:t>Pathways do not exist for effective updating of data sets from providers</a:t>
            </a:r>
          </a:p>
          <a:p>
            <a:pPr marL="514350" indent="-514350"/>
            <a:r>
              <a:rPr lang="en-US" sz="4000" dirty="0" smtClean="0"/>
              <a:t>Need secure  location for collation and distribution of data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Adaption….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en-US" sz="3600" dirty="0" smtClean="0"/>
              <a:t>Realization:  There’s a large amount of data relevant to planning in the Arctic which does not lend itself to be visualized on a map….</a:t>
            </a:r>
          </a:p>
          <a:p>
            <a:pPr marL="880110" lvl="1" indent="-514350"/>
            <a:r>
              <a:rPr lang="en-US" sz="3600" dirty="0" smtClean="0"/>
              <a:t>Reports and analysis</a:t>
            </a:r>
          </a:p>
          <a:p>
            <a:pPr marL="880110" lvl="1" indent="-514350"/>
            <a:r>
              <a:rPr lang="en-US" sz="3600" dirty="0" smtClean="0"/>
              <a:t>Project data sets</a:t>
            </a:r>
          </a:p>
          <a:p>
            <a:pPr marL="880110" lvl="1" indent="-514350"/>
            <a:r>
              <a:rPr lang="en-US" sz="3600" dirty="0" smtClean="0"/>
              <a:t>Expert opinions</a:t>
            </a:r>
          </a:p>
          <a:p>
            <a:pPr marL="514350" indent="-514350"/>
            <a:r>
              <a:rPr lang="en-US" sz="3600" dirty="0" smtClean="0"/>
              <a:t>Pathways do not exist for effective updating of data sets from providers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endParaRPr lang="en-US" dirty="0" smtClean="0"/>
          </a:p>
          <a:p>
            <a:pPr marL="880110" lvl="1" indent="-51435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727" t="21177" r="20869" b="7039"/>
          <a:stretch>
            <a:fillRect/>
          </a:stretch>
        </p:blipFill>
        <p:spPr bwMode="auto">
          <a:xfrm>
            <a:off x="762000" y="1905000"/>
            <a:ext cx="7848600" cy="4648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6049</TotalTime>
  <Words>516</Words>
  <Application>Microsoft Office PowerPoint</Application>
  <PresentationFormat>On-screen Show (4:3)</PresentationFormat>
  <Paragraphs>113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Summary</vt:lpstr>
      <vt:lpstr>Progress to Date</vt:lpstr>
      <vt:lpstr>Leveraging of External Efforts</vt:lpstr>
      <vt:lpstr>Data Sets Ingested</vt:lpstr>
      <vt:lpstr>Data Ingestion Moving Forward</vt:lpstr>
      <vt:lpstr>Adaption….</vt:lpstr>
      <vt:lpstr>Adaption….</vt:lpstr>
      <vt:lpstr>Project 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Ocean  Observing System</dc:title>
  <dc:creator>Carolyn Rosner</dc:creator>
  <cp:lastModifiedBy>nathan</cp:lastModifiedBy>
  <cp:revision>397</cp:revision>
  <dcterms:created xsi:type="dcterms:W3CDTF">2010-05-12T21:32:30Z</dcterms:created>
  <dcterms:modified xsi:type="dcterms:W3CDTF">2012-10-04T20:46:39Z</dcterms:modified>
</cp:coreProperties>
</file>